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배달의민족 주아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32022-FAA8-7494-7301-747F29E27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7433D1-D4E4-E1E6-16F1-EF291EA1B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61499-2297-A165-7219-688A4E48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8D96D-F081-E510-E2D6-FC3300AA8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BB3B2-972D-2BC4-7737-619AB9E4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58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86F65-C768-7770-66BC-1F9B05DC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6557E2-8731-3035-8574-CF6AA893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011CA-D56D-B55C-4577-44DA77EC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E7DA2-843F-148B-D01A-8AFFC698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79092-AACB-D2F3-2375-8C0EF65D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D14606-2312-9DCD-E572-B74283068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6ED7E-12B3-C28E-BA98-DA8645B98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8849F-1691-3EF7-DD3F-1FB660F6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286CF-453D-D7DE-43FD-C6C462BB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38444-6BA9-1462-D1DD-0BBAC15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6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9EFBC-0D8A-58D2-5367-2719AB1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DEEF6-BA86-7258-7066-B38DECDD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1AC18-5C36-0CC1-C22A-03A3F3C9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16066-A6E4-B363-530F-E7C93AA9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954E5-4BAD-97F6-88FE-CC96EE13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F9143-A8E9-DCED-BFF7-68FA7110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E70BC-EF96-E457-7B1E-0AA5E0ED8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B0BDA-D57F-3921-9E05-0D6183E5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393EC-336A-000C-D369-3CE53A956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3D472-582E-2C67-2AB6-9B38FB18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2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4CB07-1A1B-8FAE-3271-8B0A0DA9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CC2D9-74D5-2954-46F4-1745181A8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2FAE81-C314-2C7D-C5D9-D63FB600F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866C40-4902-7B37-8872-1604E495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6E2D63-5855-4812-3013-D3E4686B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4A92D-443E-C06F-00DB-802F6545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04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830DA-DA5F-C18F-D603-9F89CE03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21C31-2721-FE15-F10F-5F610967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E8E73-89AC-F10A-60B4-DF13CF145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951D34-C39C-05D6-E845-D807C298C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CC360D-5677-4FAD-8039-BAE9A62F8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42A22D-B6F8-FE83-506F-1E32AE30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81D603-7D41-0BFA-83DC-209E1660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2D4CC2-4701-D2AA-814C-FA0921A4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01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36A1-4DE8-066B-93D5-8ED39EA1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4E1308-2A1C-CC12-8584-D3EF92FE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EAC85-3CC5-0C69-4440-59468F1E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9A1AD-2935-42E5-AFD5-29C93951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9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600DD6-752E-8688-79E9-6E63E587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32AD5-848C-CA1A-3DD2-2251279D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F9B5-531A-EC69-D2BF-8AD1CDF6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7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F686C-016B-3901-12F9-5AE62258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F8FA6-A38D-52F3-011C-7AD49B1C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E50F73-56D5-9C20-9F9F-EF132AE6D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B85D21-1C7F-0D4C-F5AB-2CAF7624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363ED-F7FE-BCF0-77BB-981C1E38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17D4DF-83B9-47B6-4578-5251F035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8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8AE3F-8724-009E-8919-12680484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1D98CE-EB5C-3890-1686-2BB46CEB8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99581D-BDA2-78DA-D667-8EFBF6163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375DD-8B85-888B-F2BF-11419345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DBB5-A2B5-4D10-8652-03C61116F7CA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AA104C-0976-9571-AEB2-41BFEAFC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D3517-EAB4-CFB4-79C2-353624CE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BDD78-D267-4B4E-B642-A701E711C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7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EE0F8E-E40F-B72C-D0E0-E3CD796E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9DAFFD-9CD7-44A3-5493-AD72747BB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8006D-9A84-AA3F-44C7-7067278A8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B4FDBB5-A2B5-4D10-8652-03C61116F7CA}" type="datetimeFigureOut">
              <a:rPr lang="ko-KR" altLang="en-US" smtClean="0"/>
              <a:pPr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446C0-37F7-7BC3-97C2-C71A72AB9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5FC33-C6D2-E99D-03E5-CE8846218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18ABDD78-D267-4B4E-B642-A701E711C7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2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onstone-games.tistory.com/43" TargetMode="External"/><Relationship Id="rId2" Type="http://schemas.openxmlformats.org/officeDocument/2006/relationships/hyperlink" Target="https://blog.birost.com/a?ID=01650-cc0220d7-0c42-4688-afab-40faca7a671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82825-9DC6-077E-2D94-70170FB58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/>
              <a:t>최종발표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02BC0-52AF-599B-3095-3231CE4315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lang="ko-KR" altLang="en-US" dirty="0" err="1"/>
              <a:t>워크몬</a:t>
            </a:r>
            <a:r>
              <a:rPr lang="ko-KR" altLang="en-US" dirty="0"/>
              <a:t> 팀</a:t>
            </a:r>
            <a:endParaRPr lang="en-US" altLang="ko-KR" dirty="0"/>
          </a:p>
          <a:p>
            <a:pPr algn="r"/>
            <a:r>
              <a:rPr lang="en-US" altLang="ko-KR" dirty="0"/>
              <a:t>201911179 </a:t>
            </a:r>
            <a:r>
              <a:rPr lang="ko-KR" altLang="en-US" dirty="0"/>
              <a:t>이석호</a:t>
            </a:r>
            <a:endParaRPr lang="en-US" altLang="ko-KR" dirty="0"/>
          </a:p>
          <a:p>
            <a:pPr algn="r"/>
            <a:r>
              <a:rPr lang="en-US" altLang="ko-KR" dirty="0"/>
              <a:t>201911182 </a:t>
            </a:r>
            <a:r>
              <a:rPr lang="ko-KR" altLang="en-US" dirty="0"/>
              <a:t>이정빈</a:t>
            </a:r>
          </a:p>
        </p:txBody>
      </p:sp>
    </p:spTree>
    <p:extLst>
      <p:ext uri="{BB962C8B-B14F-4D97-AF65-F5344CB8AC3E}">
        <p14:creationId xmlns:p14="http://schemas.microsoft.com/office/powerpoint/2010/main" val="392158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실 기능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1B3CF-AF4C-B388-19E4-79B3BBD1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3345C-5E69-A678-492B-CB77D2A94BB8}"/>
              </a:ext>
            </a:extLst>
          </p:cNvPr>
          <p:cNvSpPr txBox="1"/>
          <p:nvPr/>
        </p:nvSpPr>
        <p:spPr>
          <a:xfrm>
            <a:off x="6096000" y="3313926"/>
            <a:ext cx="3670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몬스터 출력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집어넣기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클릭 시 몬스터를 이전상태로 숨김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9B475-3399-95FA-7742-291A78D6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FE4490-AD7F-B799-DBBE-41F74ADC6D54}"/>
              </a:ext>
            </a:extLst>
          </p:cNvPr>
          <p:cNvCxnSpPr>
            <a:cxnSpLocks/>
          </p:cNvCxnSpPr>
          <p:nvPr/>
        </p:nvCxnSpPr>
        <p:spPr>
          <a:xfrm>
            <a:off x="5169400" y="3590925"/>
            <a:ext cx="792667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실 기능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1B3CF-AF4C-B388-19E4-79B3BBD1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3345C-5E69-A678-492B-CB77D2A94BB8}"/>
              </a:ext>
            </a:extLst>
          </p:cNvPr>
          <p:cNvSpPr txBox="1"/>
          <p:nvPr/>
        </p:nvSpPr>
        <p:spPr>
          <a:xfrm>
            <a:off x="6096000" y="3000717"/>
            <a:ext cx="36702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터치 시 굴러가는 등 상호작용이 가능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FA78C9-CF0E-45E9-9849-A57CF9F9E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FE4490-AD7F-B799-DBBE-41F74ADC6D54}"/>
              </a:ext>
            </a:extLst>
          </p:cNvPr>
          <p:cNvCxnSpPr>
            <a:cxnSpLocks/>
          </p:cNvCxnSpPr>
          <p:nvPr/>
        </p:nvCxnSpPr>
        <p:spPr>
          <a:xfrm>
            <a:off x="5169400" y="3162300"/>
            <a:ext cx="792667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8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/>
              <a:t>팀 구성 및 멤버들 역할</a:t>
            </a:r>
          </a:p>
        </p:txBody>
      </p:sp>
      <p:graphicFrame>
        <p:nvGraphicFramePr>
          <p:cNvPr id="6" name="표 10">
            <a:extLst>
              <a:ext uri="{FF2B5EF4-FFF2-40B4-BE49-F238E27FC236}">
                <a16:creationId xmlns:a16="http://schemas.microsoft.com/office/drawing/2014/main" id="{AA803ED0-8E11-74DC-E0AE-BD8F171FD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32213"/>
              </p:ext>
            </p:extLst>
          </p:nvPr>
        </p:nvGraphicFramePr>
        <p:xfrm>
          <a:off x="2168488" y="1988820"/>
          <a:ext cx="7855024" cy="288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224">
                  <a:extLst>
                    <a:ext uri="{9D8B030D-6E8A-4147-A177-3AD203B41FA5}">
                      <a16:colId xmlns:a16="http://schemas.microsoft.com/office/drawing/2014/main" val="1410995597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718129225"/>
                    </a:ext>
                  </a:extLst>
                </a:gridCol>
              </a:tblGrid>
              <a:tr h="9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학번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39455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이석호</a:t>
                      </a:r>
                      <a:r>
                        <a:rPr lang="en-US" altLang="ko-KR" dirty="0"/>
                        <a:t>(201911179)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기획</a:t>
                      </a:r>
                      <a:r>
                        <a:rPr lang="en-US" altLang="ko-KR" dirty="0"/>
                        <a:t>, UI</a:t>
                      </a:r>
                      <a:r>
                        <a:rPr lang="ko-KR" altLang="en-US" dirty="0"/>
                        <a:t>구상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시스템화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보고서작성 </a:t>
                      </a:r>
                      <a:r>
                        <a:rPr lang="en-US" altLang="ko-KR" dirty="0"/>
                        <a:t>, PPT, </a:t>
                      </a:r>
                      <a:r>
                        <a:rPr lang="ko-KR" altLang="en-US" dirty="0"/>
                        <a:t>발표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52136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이정빈</a:t>
                      </a:r>
                      <a:r>
                        <a:rPr lang="en-US" altLang="ko-KR" dirty="0"/>
                        <a:t>(201911182)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개발</a:t>
                      </a:r>
                      <a:r>
                        <a:rPr lang="en-US" altLang="ko-KR" dirty="0"/>
                        <a:t>, UI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시스템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메커니즘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65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79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데모</a:t>
            </a:r>
          </a:p>
        </p:txBody>
      </p:sp>
      <p:pic>
        <p:nvPicPr>
          <p:cNvPr id="3" name="KakaoTalk_20220608_115356126">
            <a:hlinkClick r:id="" action="ppaction://media"/>
            <a:extLst>
              <a:ext uri="{FF2B5EF4-FFF2-40B4-BE49-F238E27FC236}">
                <a16:creationId xmlns:a16="http://schemas.microsoft.com/office/drawing/2014/main" id="{A444D0C4-E47F-6126-3816-44E705222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레퍼런스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D589F-F143-1DCC-8591-9AD5CCB0D253}"/>
              </a:ext>
            </a:extLst>
          </p:cNvPr>
          <p:cNvSpPr txBox="1"/>
          <p:nvPr/>
        </p:nvSpPr>
        <p:spPr>
          <a:xfrm>
            <a:off x="4427621" y="2494880"/>
            <a:ext cx="33367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링피트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기기를 통한 인식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행동을 유도하는 퀘스트화</a:t>
            </a:r>
          </a:p>
        </p:txBody>
      </p:sp>
      <p:pic>
        <p:nvPicPr>
          <p:cNvPr id="1026" name="Picture 2" descr="간편하게, 전신운동 | 링 피트 어드벤처 | Nintendo Switch | 닌텐도">
            <a:extLst>
              <a:ext uri="{FF2B5EF4-FFF2-40B4-BE49-F238E27FC236}">
                <a16:creationId xmlns:a16="http://schemas.microsoft.com/office/drawing/2014/main" id="{36D2B695-4BE6-D602-0321-8F7C1D5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1922106"/>
            <a:ext cx="3654264" cy="20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F7CB0-0562-092A-2CF9-E4EABA82EA58}"/>
              </a:ext>
            </a:extLst>
          </p:cNvPr>
          <p:cNvSpPr txBox="1"/>
          <p:nvPr/>
        </p:nvSpPr>
        <p:spPr>
          <a:xfrm>
            <a:off x="581608" y="1307068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운동과 게임을 합친 복합 게임</a:t>
            </a:r>
          </a:p>
        </p:txBody>
      </p:sp>
      <p:pic>
        <p:nvPicPr>
          <p:cNvPr id="1028" name="Picture 4" descr="포켓몬 고 열풍…아이템 찾으려다 무장 강도 만나 | 중앙일보">
            <a:extLst>
              <a:ext uri="{FF2B5EF4-FFF2-40B4-BE49-F238E27FC236}">
                <a16:creationId xmlns:a16="http://schemas.microsoft.com/office/drawing/2014/main" id="{08600F6F-5BC3-7A74-391D-F81232CB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4170784"/>
            <a:ext cx="3654264" cy="25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D4F27D-AF0C-D98F-BC2E-271916BD512B}"/>
              </a:ext>
            </a:extLst>
          </p:cNvPr>
          <p:cNvSpPr txBox="1"/>
          <p:nvPr/>
        </p:nvSpPr>
        <p:spPr>
          <a:xfrm>
            <a:off x="4427620" y="4877296"/>
            <a:ext cx="36542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포켓몬 고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특별 지점에서 출몰하는 몬스터 획득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 포획을 위한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걸어다니는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것을 목표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CDF7ECF-6055-FC21-494E-83BAA6CDAE79}"/>
              </a:ext>
            </a:extLst>
          </p:cNvPr>
          <p:cNvSpPr/>
          <p:nvPr/>
        </p:nvSpPr>
        <p:spPr>
          <a:xfrm>
            <a:off x="7819281" y="3871876"/>
            <a:ext cx="522288" cy="4132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1C064-4433-B996-38CA-D1837379A675}"/>
              </a:ext>
            </a:extLst>
          </p:cNvPr>
          <p:cNvSpPr txBox="1"/>
          <p:nvPr/>
        </p:nvSpPr>
        <p:spPr>
          <a:xfrm>
            <a:off x="8855242" y="4319839"/>
            <a:ext cx="3336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워크몬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걸음 수로 몬스터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목표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진화를 통해 사용자 걷기 행동 유도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피버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타임을 통해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점프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운동효과 증대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9FB702-2E06-FBBA-C752-D5707E528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42" y="2104260"/>
            <a:ext cx="3164487" cy="20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기능 구현 도움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0B027-C62B-13BB-59B5-F48FA3CB056B}"/>
              </a:ext>
            </a:extLst>
          </p:cNvPr>
          <p:cNvSpPr txBox="1"/>
          <p:nvPr/>
        </p:nvSpPr>
        <p:spPr>
          <a:xfrm>
            <a:off x="581608" y="1307068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만보기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FB841-227A-FFFD-08AF-F009287F9E6E}"/>
              </a:ext>
            </a:extLst>
          </p:cNvPr>
          <p:cNvSpPr txBox="1"/>
          <p:nvPr/>
        </p:nvSpPr>
        <p:spPr>
          <a:xfrm>
            <a:off x="581608" y="1726168"/>
            <a:ext cx="3336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https://blog.birost.com/a?ID=01650-cc0220d7-0c42-4688-afab-40faca7a671e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사이트 참조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만보기 기능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6002C-1D52-5133-F177-E4386AC79AF7}"/>
              </a:ext>
            </a:extLst>
          </p:cNvPr>
          <p:cNvSpPr txBox="1"/>
          <p:nvPr/>
        </p:nvSpPr>
        <p:spPr>
          <a:xfrm>
            <a:off x="581608" y="3429000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저장 및 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441B0-C99D-3677-29DD-98298CECD3BD}"/>
              </a:ext>
            </a:extLst>
          </p:cNvPr>
          <p:cNvSpPr txBox="1"/>
          <p:nvPr/>
        </p:nvSpPr>
        <p:spPr>
          <a:xfrm>
            <a:off x="581608" y="3931502"/>
            <a:ext cx="3336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https://yoonstone-games.tistory.com/43</a:t>
            </a:r>
            <a:b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사이트 참조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저장하여 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업적 시스템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C4B3B-9734-45CC-EE30-E0D956E3A3A7}"/>
              </a:ext>
            </a:extLst>
          </p:cNvPr>
          <p:cNvSpPr txBox="1"/>
          <p:nvPr/>
        </p:nvSpPr>
        <p:spPr>
          <a:xfrm>
            <a:off x="6096000" y="1307068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endParaRPr lang="ko-KR" altLang="en-US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6C143-0388-D54D-0171-204C9C1CFF96}"/>
              </a:ext>
            </a:extLst>
          </p:cNvPr>
          <p:cNvSpPr txBox="1"/>
          <p:nvPr/>
        </p:nvSpPr>
        <p:spPr>
          <a:xfrm>
            <a:off x="6096000" y="1809570"/>
            <a:ext cx="3336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애니메이션과 진화를 위한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탐색 중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적용 예정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71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문제 </a:t>
            </a:r>
            <a:r>
              <a:rPr lang="ko-KR" altLang="en-US" sz="2500" dirty="0" err="1"/>
              <a:t>해결력</a:t>
            </a:r>
            <a:r>
              <a:rPr lang="ko-KR" altLang="en-US" sz="2500" dirty="0"/>
              <a:t> 및 완성도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0B027-C62B-13BB-59B5-F48FA3CB056B}"/>
              </a:ext>
            </a:extLst>
          </p:cNvPr>
          <p:cNvSpPr txBox="1"/>
          <p:nvPr/>
        </p:nvSpPr>
        <p:spPr>
          <a:xfrm>
            <a:off x="388516" y="1307068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개획</a:t>
            </a:r>
            <a:endParaRPr lang="ko-KR" altLang="en-US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FB841-227A-FFFD-08AF-F009287F9E6E}"/>
              </a:ext>
            </a:extLst>
          </p:cNvPr>
          <p:cNvSpPr txBox="1"/>
          <p:nvPr/>
        </p:nvSpPr>
        <p:spPr>
          <a:xfrm>
            <a:off x="388516" y="1726168"/>
            <a:ext cx="60477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생존을 목표화 시키며 사용자들이 흥미를 가지게 하는 방안 탐구가 힘듦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많은 활동 시 몬스터의 생명이 늘어나는 방식으로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몬스터를 살리기 위해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더 많은 행동을 하도록 유도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진화를 통해 최대 생명력 이후에도 걷기 또는 점프 등 운동에 초점을 맞춤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사망 시 플레이어를 등급을 나눠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나은 등급을 받기 위해 노력하도록 구상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6002C-1D52-5133-F177-E4386AC79AF7}"/>
              </a:ext>
            </a:extLst>
          </p:cNvPr>
          <p:cNvSpPr txBox="1"/>
          <p:nvPr/>
        </p:nvSpPr>
        <p:spPr>
          <a:xfrm>
            <a:off x="388516" y="3429000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441B0-C99D-3677-29DD-98298CECD3BD}"/>
              </a:ext>
            </a:extLst>
          </p:cNvPr>
          <p:cNvSpPr txBox="1"/>
          <p:nvPr/>
        </p:nvSpPr>
        <p:spPr>
          <a:xfrm>
            <a:off x="388516" y="3931502"/>
            <a:ext cx="52349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배치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UI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기능이 화면 내에 배치 되기 힘들어 팝업 형식으로 배치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로컬 기능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로컬 기능을 사용해 사용자의 등급을 저장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로컬기능에 대해 구글로 탐구 및 구현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애니메이팅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애니메이팅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에셋을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다운 후 플러그인화 시켜 정상적 작동이 힘듦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 번의 프로토 타이핑과 플레이 후 버그 고침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D750C-EB5C-0BC2-7FA2-DF81DE23DD78}"/>
              </a:ext>
            </a:extLst>
          </p:cNvPr>
          <p:cNvSpPr txBox="1"/>
          <p:nvPr/>
        </p:nvSpPr>
        <p:spPr>
          <a:xfrm>
            <a:off x="6436308" y="1307068"/>
            <a:ext cx="33367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B17A0-280A-C9CB-0B03-C88A91D75C4B}"/>
              </a:ext>
            </a:extLst>
          </p:cNvPr>
          <p:cNvSpPr txBox="1"/>
          <p:nvPr/>
        </p:nvSpPr>
        <p:spPr>
          <a:xfrm>
            <a:off x="6436308" y="1726168"/>
            <a:ext cx="60477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UNITY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구매 후 적용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사운드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CC0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저작권이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필요없는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경쾌한 음악을 찾아 리스트화 시켜 넣음</a:t>
            </a:r>
          </a:p>
        </p:txBody>
      </p:sp>
    </p:spTree>
    <p:extLst>
      <p:ext uri="{BB962C8B-B14F-4D97-AF65-F5344CB8AC3E}">
        <p14:creationId xmlns:p14="http://schemas.microsoft.com/office/powerpoint/2010/main" val="264219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실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9A48C-5517-49E5-83F3-C534AE57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213" y="1324947"/>
            <a:ext cx="2242765" cy="46101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A4F80B-42CC-210F-3E3F-14234FAE9892}"/>
              </a:ext>
            </a:extLst>
          </p:cNvPr>
          <p:cNvSpPr txBox="1"/>
          <p:nvPr/>
        </p:nvSpPr>
        <p:spPr>
          <a:xfrm>
            <a:off x="6054790" y="1828800"/>
            <a:ext cx="3336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상단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걸음수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부화된 몬스터의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</a:p>
          <a:p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게임의 주된 목적인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걸음과 활동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초점을 맞춘 기능으로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잘 보이는 곳에 위치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6C70701-30A8-A8E3-C859-5CCE8B7917C3}"/>
              </a:ext>
            </a:extLst>
          </p:cNvPr>
          <p:cNvCxnSpPr/>
          <p:nvPr/>
        </p:nvCxnSpPr>
        <p:spPr>
          <a:xfrm>
            <a:off x="5084989" y="1990382"/>
            <a:ext cx="877078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BC3202-FAF8-337F-24FF-573AB3C6B3F5}"/>
              </a:ext>
            </a:extLst>
          </p:cNvPr>
          <p:cNvCxnSpPr>
            <a:cxnSpLocks/>
          </p:cNvCxnSpPr>
          <p:nvPr/>
        </p:nvCxnSpPr>
        <p:spPr>
          <a:xfrm>
            <a:off x="5380765" y="5409857"/>
            <a:ext cx="581302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7EBEA9-1E29-7E5D-A7C0-B1220314C21A}"/>
              </a:ext>
            </a:extLst>
          </p:cNvPr>
          <p:cNvSpPr txBox="1"/>
          <p:nvPr/>
        </p:nvSpPr>
        <p:spPr>
          <a:xfrm>
            <a:off x="6054789" y="4671193"/>
            <a:ext cx="3670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하단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pPr marL="342900" indent="-342900">
              <a:buAutoNum type="arabicParenR"/>
            </a:pP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다시시작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몬스터를 리셋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부화하기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알을 부화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	   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만약 부화 시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진화하기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변경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상태보기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상태를 확인 가능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종료하기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 종료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백그라운드 실행가능</a:t>
            </a:r>
          </a:p>
        </p:txBody>
      </p:sp>
    </p:spTree>
    <p:extLst>
      <p:ext uri="{BB962C8B-B14F-4D97-AF65-F5344CB8AC3E}">
        <p14:creationId xmlns:p14="http://schemas.microsoft.com/office/powerpoint/2010/main" val="303293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실 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EBEA9-1E29-7E5D-A7C0-B1220314C21A}"/>
              </a:ext>
            </a:extLst>
          </p:cNvPr>
          <p:cNvSpPr txBox="1"/>
          <p:nvPr/>
        </p:nvSpPr>
        <p:spPr>
          <a:xfrm>
            <a:off x="6096000" y="3152001"/>
            <a:ext cx="3670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부화하기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 시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팝업창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팝업창에서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 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 시 몬스터 부화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1B3CF-AF4C-B388-19E4-79B3BBD1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BC3202-FAF8-337F-24FF-573AB3C6B3F5}"/>
              </a:ext>
            </a:extLst>
          </p:cNvPr>
          <p:cNvCxnSpPr>
            <a:cxnSpLocks/>
          </p:cNvCxnSpPr>
          <p:nvPr/>
        </p:nvCxnSpPr>
        <p:spPr>
          <a:xfrm>
            <a:off x="5169400" y="3429000"/>
            <a:ext cx="792667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353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D758A-8AEC-80B2-A8A2-50CC7639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67"/>
            <a:ext cx="3781926" cy="509922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ko-KR" altLang="en-US" sz="2500" dirty="0"/>
              <a:t>실 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EBEA9-1E29-7E5D-A7C0-B1220314C21A}"/>
              </a:ext>
            </a:extLst>
          </p:cNvPr>
          <p:cNvSpPr txBox="1"/>
          <p:nvPr/>
        </p:nvSpPr>
        <p:spPr>
          <a:xfrm>
            <a:off x="6096000" y="1713726"/>
            <a:ext cx="36702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몬스터의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시시각각 깎이며 남은 시간을 나타냄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걷거나 활동 시 움직임을 감지해 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HP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회복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1B3CF-AF4C-B388-19E4-79B3BBD1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54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9F283E-C3AC-FB00-363C-9D9410E5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53" y="1323475"/>
            <a:ext cx="2243481" cy="461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0BC3202-FAF8-337F-24FF-573AB3C6B3F5}"/>
              </a:ext>
            </a:extLst>
          </p:cNvPr>
          <p:cNvCxnSpPr>
            <a:cxnSpLocks/>
          </p:cNvCxnSpPr>
          <p:nvPr/>
        </p:nvCxnSpPr>
        <p:spPr>
          <a:xfrm>
            <a:off x="5169400" y="1990725"/>
            <a:ext cx="792667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E3345C-5E69-A678-492B-CB77D2A94BB8}"/>
              </a:ext>
            </a:extLst>
          </p:cNvPr>
          <p:cNvSpPr txBox="1"/>
          <p:nvPr/>
        </p:nvSpPr>
        <p:spPr>
          <a:xfrm>
            <a:off x="6096000" y="3313926"/>
            <a:ext cx="3670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현재는 몬스터를 </a:t>
            </a:r>
            <a:r>
              <a:rPr lang="ko-KR" altLang="en-US" sz="1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꺼내놓지</a:t>
            </a:r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않아서 보이지 않음</a:t>
            </a:r>
            <a:r>
              <a:rPr lang="en-US" altLang="ko-KR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몬스터는 평평한 곳에서 생성</a:t>
            </a:r>
            <a:endParaRPr lang="en-US" altLang="ko-KR" sz="1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FE4490-AD7F-B799-DBBE-41F74ADC6D54}"/>
              </a:ext>
            </a:extLst>
          </p:cNvPr>
          <p:cNvCxnSpPr>
            <a:cxnSpLocks/>
          </p:cNvCxnSpPr>
          <p:nvPr/>
        </p:nvCxnSpPr>
        <p:spPr>
          <a:xfrm>
            <a:off x="5169400" y="3590925"/>
            <a:ext cx="792667" cy="0"/>
          </a:xfrm>
          <a:prstGeom prst="straightConnector1">
            <a:avLst/>
          </a:prstGeom>
          <a:ln w="381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8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460</Words>
  <Application>Microsoft Office PowerPoint</Application>
  <PresentationFormat>와이드스크린</PresentationFormat>
  <Paragraphs>81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배달의민족 주아</vt:lpstr>
      <vt:lpstr>Arial</vt:lpstr>
      <vt:lpstr>맑은 고딕</vt:lpstr>
      <vt:lpstr>Office 테마</vt:lpstr>
      <vt:lpstr>최종발표</vt:lpstr>
      <vt:lpstr>팀 구성 및 멤버들 역할</vt:lpstr>
      <vt:lpstr>데모</vt:lpstr>
      <vt:lpstr>레퍼런스</vt:lpstr>
      <vt:lpstr>기능 구현 도움</vt:lpstr>
      <vt:lpstr>문제 해결력 및 완성도</vt:lpstr>
      <vt:lpstr>실 기능 구현</vt:lpstr>
      <vt:lpstr>실 기능 구현</vt:lpstr>
      <vt:lpstr>실 기능 구현</vt:lpstr>
      <vt:lpstr>실 기능 구현</vt:lpstr>
      <vt:lpstr>실 기능 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중간발표</dc:title>
  <dc:creator>이 석호</dc:creator>
  <cp:lastModifiedBy>이정빈</cp:lastModifiedBy>
  <cp:revision>5</cp:revision>
  <dcterms:created xsi:type="dcterms:W3CDTF">2022-05-25T02:55:45Z</dcterms:created>
  <dcterms:modified xsi:type="dcterms:W3CDTF">2022-06-08T03:04:23Z</dcterms:modified>
</cp:coreProperties>
</file>